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154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3662B-4F90-9BD7-CC7F-1D20B6F61A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7F0C95-C0A8-582D-972E-7C5834918B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66DECD-BC15-31E0-E048-9B87336DE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BF62-E53D-3144-B9EC-7C167F8852B5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A97B28-BD37-0A0B-D7A3-043D56719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CBCCA3-F787-4264-DD6F-58D459927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65789-7DD6-7F4E-A7D0-D8CA74A42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255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4EE59-30FD-3301-D2F7-37AC6F225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F0E41C-53EB-C26F-F70F-62CAD15D26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6EF9F5-FF3B-666B-767C-2BDEE88F9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BF62-E53D-3144-B9EC-7C167F8852B5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6CEC7D-270F-C0FF-6686-4000D04F5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789F23-8F50-CFF1-1292-203FA0BF3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65789-7DD6-7F4E-A7D0-D8CA74A42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71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8E753C-BF40-3393-DFBE-B677D45643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6E0D25-9C1B-D5F7-D134-63E845A69C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79060D-822E-D029-07BE-28B8D9658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BF62-E53D-3144-B9EC-7C167F8852B5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30D86A-320F-1F5E-B68D-52A07BB7D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49CB89-6D03-557D-F392-C44CE521C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65789-7DD6-7F4E-A7D0-D8CA74A42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881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6652F-0574-311C-F795-8C8F27639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FD88CF-F6B0-CA40-84E0-A894981C7B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06F701-BF08-6F87-34BC-AC70AA287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BF62-E53D-3144-B9EC-7C167F8852B5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13AF49-5ECB-76CB-344C-6B8D4A137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01E0A-3313-7E09-950F-817D3B327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65789-7DD6-7F4E-A7D0-D8CA74A42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769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1F1AC-F4E3-81B4-2B2D-2C297EF4D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11ED7E-A68E-228C-ADDF-DFB34F0472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12A19B-0D31-9775-61D7-FEF3259D8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BF62-E53D-3144-B9EC-7C167F8852B5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CC7E15-F427-F988-46F4-5028A46C7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C97C2F-734D-DF89-CB81-4063FDA8A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65789-7DD6-7F4E-A7D0-D8CA74A42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954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E906C-7A1A-B111-D8F1-8A80FCC5D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EEBE5-7F61-3B4D-0BD1-BC606C9FA3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E56E34-E99A-871F-4DA5-24C90F354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A4378B-E028-D2B9-3B9D-29575724C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BF62-E53D-3144-B9EC-7C167F8852B5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97C168-38CC-585B-0B3F-B0A3E6F42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4C2931-695B-2FC6-99B3-8DC236023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65789-7DD6-7F4E-A7D0-D8CA74A42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48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81A28-AB30-32E0-7B33-840D3E7A9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C1707B-666D-8C12-D237-5EE2BC7A28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59C699-CC2F-2F45-0015-A4F9515F63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0EA445-24FF-9254-D57A-01B3557F6E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DC55F0-D16F-C7CC-483C-7D18D6CD9C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F683B9-EB9C-747F-89CA-1BA4CD43C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BF62-E53D-3144-B9EC-7C167F8852B5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823BCD-3C1E-7C06-E0E9-3E98FBFCA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42492D-054D-23E9-3450-CF7404C73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65789-7DD6-7F4E-A7D0-D8CA74A42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478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361E5-D5E2-9330-7600-5C5E7FF15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98419F-84F9-3FF7-C878-9867AC4DF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BF62-E53D-3144-B9EC-7C167F8852B5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F61214-B21F-7369-0D66-DDEB8D363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E9080D-DD07-EF94-1F11-EE5A259B7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65789-7DD6-7F4E-A7D0-D8CA74A42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101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776245-6E5F-0EB7-ADA6-C47BB8316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BF62-E53D-3144-B9EC-7C167F8852B5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3A71CA-450D-C366-6272-A28530FDE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B640B4-543E-117F-B684-ADE32AD6B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65789-7DD6-7F4E-A7D0-D8CA74A42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653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95C48-22B5-84E3-4514-18045538D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151D16-D1ED-FB25-DF04-10A70FCFB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12A9D7-D42E-D01F-9DEA-E31FB7E49E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730133-A851-28F7-A7D5-6A8E719BB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BF62-E53D-3144-B9EC-7C167F8852B5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05D724-96C2-E4A5-DA6B-8531A6145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4B4EFA-B4FF-3A5D-E43A-B609B7D4D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65789-7DD6-7F4E-A7D0-D8CA74A42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875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03EBA-F511-2724-F5DB-6692F963C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581C36-4625-836B-9645-3CFEEF249D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1D6291-A014-7BAD-C94A-D846E4949B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89E599-AD53-2E61-AB6B-46CA8F59C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BF62-E53D-3144-B9EC-7C167F8852B5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016F5E-29CD-714B-7338-763CF5A91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0282A0-EA9D-BE32-0E40-A78D860BA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65789-7DD6-7F4E-A7D0-D8CA74A42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82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23D5A9-597C-8CBE-A731-689B843E0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CB5F35-14C6-89C7-EC5D-ABF3876C8B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F2341-B6EA-B1D4-FA90-1EFDE47CBE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18BF62-E53D-3144-B9EC-7C167F8852B5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989AEE-1B80-F39E-81BA-3BDF04289C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F490A7-B7DA-2BA5-45BC-6D587B698C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65789-7DD6-7F4E-A7D0-D8CA74A42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097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0A06DA0-DA74-023E-16E7-D6D40724CC6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364"/>
          <a:stretch/>
        </p:blipFill>
        <p:spPr>
          <a:xfrm>
            <a:off x="0" y="0"/>
            <a:ext cx="9144000" cy="1252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6267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ravikumarraghu05@gmail.com</dc:creator>
  <cp:lastModifiedBy>Gokulesh RY</cp:lastModifiedBy>
  <cp:revision>6</cp:revision>
  <dcterms:created xsi:type="dcterms:W3CDTF">2025-11-01T09:49:27Z</dcterms:created>
  <dcterms:modified xsi:type="dcterms:W3CDTF">2025-11-05T09:37:35Z</dcterms:modified>
</cp:coreProperties>
</file>