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7" r:id="rId4"/>
    <p:sldId id="266" r:id="rId5"/>
  </p:sldIdLst>
  <p:sldSz cx="18288000" cy="10287000"/>
  <p:notesSz cx="6858000" cy="9144000"/>
  <p:embeddedFontLst>
    <p:embeddedFont>
      <p:font typeface="Alice" panose="020B0604020202020204" charset="0"/>
      <p:regular r:id="rId8"/>
    </p:embeddedFont>
    <p:embeddedFont>
      <p:font typeface="Anton" pitchFamily="2" charset="0"/>
      <p:regular r:id="rId9"/>
    </p:embeddedFont>
    <p:embeddedFont>
      <p:font typeface="Source Serif Pro" panose="02040603050405020204" pitchFamily="18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E4CA5F-F348-C258-E700-9D03D7E11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C065D-35A6-1A36-A7EE-9A671A3F97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2FCF7-4289-4F86-B3D2-BD4866B0D11F}" type="datetimeFigureOut">
              <a:rPr lang="en-IN" smtClean="0"/>
              <a:t>05-11-2025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4D82C-2020-4105-D36A-5EFFEA2575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266E2-3004-04F4-C580-73228F200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AD48-C875-4A24-9657-18B163D45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1890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8AFC3-D83B-4E68-A777-D44DA58E4FA0}" type="datetimeFigureOut">
              <a:rPr lang="en-IN" smtClean="0"/>
              <a:t>05-11-2025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62AF-3F6F-4882-8D57-9ED745D00A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18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8CF5-895B-482C-A204-B742E8F388A5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C93E-2ED3-4811-AD5E-17984BE445BE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559C-09FC-4D9B-AC91-3E1424294FE6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6072-9A2F-4526-BB21-BBAA742889CD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64C5-2F7E-49CC-A5AC-086A12499932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9C1-7661-435F-914E-B9751A93E7B9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74E0B-BB19-4A53-89AC-F6DC0118A4A0}" type="datetime1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3A2E-C467-4B44-9D28-816B469EB388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A618-2914-4201-9BF0-7AC95847861E}" type="datetime1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46B4-902A-4438-A502-406A2168C661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8122-3589-4E13-B8D3-94722590FCED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NO. 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2B9F-0DB9-4983-BEFB-E83009B8CD27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NO. 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277902"/>
            <a:chOff x="0" y="0"/>
            <a:chExt cx="4816593" cy="599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99941"/>
            </a:xfrm>
            <a:custGeom>
              <a:avLst/>
              <a:gdLst/>
              <a:ahLst/>
              <a:cxnLst/>
              <a:rect l="l" t="t" r="r" b="b"/>
              <a:pathLst>
                <a:path w="4816592" h="599941">
                  <a:moveTo>
                    <a:pt x="0" y="0"/>
                  </a:moveTo>
                  <a:lnTo>
                    <a:pt x="4816592" y="0"/>
                  </a:lnTo>
                  <a:lnTo>
                    <a:pt x="4816592" y="599941"/>
                  </a:lnTo>
                  <a:lnTo>
                    <a:pt x="0" y="59994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77500"/>
                  </a:srgbClr>
                </a:gs>
                <a:gs pos="100000">
                  <a:srgbClr val="0BAC72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38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71082" y="3360890"/>
            <a:ext cx="5145836" cy="5897410"/>
          </a:xfrm>
          <a:custGeom>
            <a:avLst/>
            <a:gdLst/>
            <a:ahLst/>
            <a:cxnLst/>
            <a:rect l="l" t="t" r="r" b="b"/>
            <a:pathLst>
              <a:path w="5145836" h="5897410">
                <a:moveTo>
                  <a:pt x="0" y="0"/>
                </a:moveTo>
                <a:lnTo>
                  <a:pt x="5145836" y="0"/>
                </a:lnTo>
                <a:lnTo>
                  <a:pt x="5145836" y="5897410"/>
                </a:lnTo>
                <a:lnTo>
                  <a:pt x="0" y="5897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0175" y="244495"/>
            <a:ext cx="1788913" cy="1788913"/>
          </a:xfrm>
          <a:custGeom>
            <a:avLst/>
            <a:gdLst/>
            <a:ahLst/>
            <a:cxnLst/>
            <a:rect l="l" t="t" r="r" b="b"/>
            <a:pathLst>
              <a:path w="1788913" h="1788913">
                <a:moveTo>
                  <a:pt x="0" y="0"/>
                </a:moveTo>
                <a:lnTo>
                  <a:pt x="1788913" y="0"/>
                </a:lnTo>
                <a:lnTo>
                  <a:pt x="1788913" y="1788913"/>
                </a:lnTo>
                <a:lnTo>
                  <a:pt x="0" y="1788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016818">
            <a:off x="-316450" y="7132830"/>
            <a:ext cx="2922163" cy="2922163"/>
          </a:xfrm>
          <a:custGeom>
            <a:avLst/>
            <a:gdLst/>
            <a:ahLst/>
            <a:cxnLst/>
            <a:rect l="l" t="t" r="r" b="b"/>
            <a:pathLst>
              <a:path w="2922163" h="2922163">
                <a:moveTo>
                  <a:pt x="0" y="0"/>
                </a:moveTo>
                <a:lnTo>
                  <a:pt x="2922162" y="0"/>
                </a:lnTo>
                <a:lnTo>
                  <a:pt x="2922162" y="2922162"/>
                </a:lnTo>
                <a:lnTo>
                  <a:pt x="0" y="2922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1000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9686927"/>
            <a:ext cx="18288000" cy="600075"/>
            <a:chOff x="0" y="0"/>
            <a:chExt cx="4816593" cy="1580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58044"/>
            </a:xfrm>
            <a:custGeom>
              <a:avLst/>
              <a:gdLst/>
              <a:ahLst/>
              <a:cxnLst/>
              <a:rect l="l" t="t" r="r" b="b"/>
              <a:pathLst>
                <a:path w="4816592" h="158044">
                  <a:moveTo>
                    <a:pt x="0" y="0"/>
                  </a:moveTo>
                  <a:lnTo>
                    <a:pt x="4816592" y="0"/>
                  </a:lnTo>
                  <a:lnTo>
                    <a:pt x="4816592" y="158044"/>
                  </a:lnTo>
                  <a:lnTo>
                    <a:pt x="0" y="158044"/>
                  </a:lnTo>
                  <a:close/>
                </a:path>
              </a:pathLst>
            </a:custGeom>
            <a:gradFill rotWithShape="1">
              <a:gsLst>
                <a:gs pos="0">
                  <a:srgbClr val="018B54">
                    <a:alpha val="100000"/>
                  </a:srgbClr>
                </a:gs>
                <a:gs pos="100000">
                  <a:srgbClr val="000000">
                    <a:alpha val="715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186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95481" y="1203960"/>
            <a:ext cx="8139936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dirty="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INTERNATIONAL CONFERENCE ON </a:t>
            </a:r>
          </a:p>
          <a:p>
            <a:pPr algn="ctr">
              <a:lnSpc>
                <a:spcPts val="2659"/>
              </a:lnSpc>
            </a:pPr>
            <a:r>
              <a:rPr lang="en-US" sz="1899" dirty="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"INNOVATIVE INSIGHTS ON MENTAL HEALTH"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8863" y="-171450"/>
            <a:ext cx="9966204" cy="134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PRAVAHA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76581" y="783305"/>
            <a:ext cx="688035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5"/>
              </a:lnSpc>
            </a:pPr>
            <a:endParaRPr dirty="0"/>
          </a:p>
          <a:p>
            <a:pPr>
              <a:lnSpc>
                <a:spcPts val="3605"/>
              </a:lnSpc>
            </a:pPr>
            <a:r>
              <a:rPr lang="en-US" sz="2575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     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MARIA  AYURVEDA  MEDICAL COLLEGE &amp; HOSPITAL</a:t>
            </a:r>
          </a:p>
          <a:p>
            <a:pPr algn="ctr">
              <a:lnSpc>
                <a:spcPts val="1819"/>
              </a:lnSpc>
            </a:pPr>
            <a:r>
              <a:rPr lang="en-US" b="1" dirty="0" err="1">
                <a:solidFill>
                  <a:srgbClr val="FFFFFF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Attoor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ea typeface="Anton"/>
                <a:cs typeface="Times New Roman" panose="02020603050405020304" pitchFamily="18" charset="0"/>
                <a:sym typeface="Anton"/>
              </a:rPr>
              <a:t>, Kanyakumari - 629177     |    www.mariaayurvedacollege.org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41432" y="521335"/>
            <a:ext cx="3950977" cy="48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lice Bold"/>
                <a:cs typeface="Times New Roman" panose="02020603050405020304" pitchFamily="18" charset="0"/>
                <a:sym typeface="Alice Bold"/>
              </a:rPr>
              <a:t>Organised</a:t>
            </a:r>
            <a:r>
              <a:rPr lang="en-US" sz="2900" b="1" dirty="0">
                <a:solidFill>
                  <a:srgbClr val="FFFFFF"/>
                </a:solidFill>
                <a:latin typeface="Times New Roman" panose="02020603050405020304" pitchFamily="18" charset="0"/>
                <a:ea typeface="Alice Bold"/>
                <a:cs typeface="Times New Roman" panose="02020603050405020304" pitchFamily="18" charset="0"/>
                <a:sym typeface="Alice Bold"/>
              </a:rPr>
              <a:t> by,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4982" y="2418971"/>
            <a:ext cx="342105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Reg. ID 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686927"/>
            <a:ext cx="18288000" cy="600075"/>
            <a:chOff x="0" y="0"/>
            <a:chExt cx="4816593" cy="1580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58044"/>
            </a:xfrm>
            <a:custGeom>
              <a:avLst/>
              <a:gdLst/>
              <a:ahLst/>
              <a:cxnLst/>
              <a:rect l="l" t="t" r="r" b="b"/>
              <a:pathLst>
                <a:path w="4816592" h="158044">
                  <a:moveTo>
                    <a:pt x="0" y="0"/>
                  </a:moveTo>
                  <a:lnTo>
                    <a:pt x="4816592" y="0"/>
                  </a:lnTo>
                  <a:lnTo>
                    <a:pt x="4816592" y="158044"/>
                  </a:lnTo>
                  <a:lnTo>
                    <a:pt x="0" y="158044"/>
                  </a:lnTo>
                  <a:close/>
                </a:path>
              </a:pathLst>
            </a:custGeom>
            <a:gradFill rotWithShape="1">
              <a:gsLst>
                <a:gs pos="0">
                  <a:srgbClr val="018B54">
                    <a:alpha val="100000"/>
                  </a:srgbClr>
                </a:gs>
                <a:gs pos="100000">
                  <a:srgbClr val="000000">
                    <a:alpha val="715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816593" cy="186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849600" y="3"/>
            <a:ext cx="2438402" cy="2476498"/>
          </a:xfrm>
          <a:custGeom>
            <a:avLst/>
            <a:gdLst/>
            <a:ahLst/>
            <a:cxnLst/>
            <a:rect l="l" t="t" r="r" b="b"/>
            <a:pathLst>
              <a:path w="3238161" h="3708577">
                <a:moveTo>
                  <a:pt x="0" y="0"/>
                </a:moveTo>
                <a:lnTo>
                  <a:pt x="3238161" y="0"/>
                </a:lnTo>
                <a:lnTo>
                  <a:pt x="3238161" y="3708577"/>
                </a:lnTo>
                <a:lnTo>
                  <a:pt x="0" y="3708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b="-68"/>
            </a:stretch>
          </a:blipFill>
        </p:spPr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191F1E6-2563-1964-0B6D-8FAC293A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1119" y="9031443"/>
            <a:ext cx="2895600" cy="36512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NO. :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0D190-41EC-1EA1-1238-3C2CF155C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1A3C06A-2036-32DF-6228-51812DE41CEB}"/>
              </a:ext>
            </a:extLst>
          </p:cNvPr>
          <p:cNvGrpSpPr/>
          <p:nvPr/>
        </p:nvGrpSpPr>
        <p:grpSpPr>
          <a:xfrm>
            <a:off x="0" y="9686927"/>
            <a:ext cx="18288000" cy="600075"/>
            <a:chOff x="0" y="0"/>
            <a:chExt cx="4816593" cy="15804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43159E2-443D-34CD-E066-17D303AEF566}"/>
                </a:ext>
              </a:extLst>
            </p:cNvPr>
            <p:cNvSpPr/>
            <p:nvPr/>
          </p:nvSpPr>
          <p:spPr>
            <a:xfrm>
              <a:off x="0" y="0"/>
              <a:ext cx="4816592" cy="158044"/>
            </a:xfrm>
            <a:custGeom>
              <a:avLst/>
              <a:gdLst/>
              <a:ahLst/>
              <a:cxnLst/>
              <a:rect l="l" t="t" r="r" b="b"/>
              <a:pathLst>
                <a:path w="4816592" h="158044">
                  <a:moveTo>
                    <a:pt x="0" y="0"/>
                  </a:moveTo>
                  <a:lnTo>
                    <a:pt x="4816592" y="0"/>
                  </a:lnTo>
                  <a:lnTo>
                    <a:pt x="4816592" y="158044"/>
                  </a:lnTo>
                  <a:lnTo>
                    <a:pt x="0" y="158044"/>
                  </a:lnTo>
                  <a:close/>
                </a:path>
              </a:pathLst>
            </a:custGeom>
            <a:gradFill rotWithShape="1">
              <a:gsLst>
                <a:gs pos="0">
                  <a:srgbClr val="018B54">
                    <a:alpha val="100000"/>
                  </a:srgbClr>
                </a:gs>
                <a:gs pos="100000">
                  <a:srgbClr val="000000">
                    <a:alpha val="715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7C7A670-181A-C00F-9C2A-DE4CBF4855C9}"/>
                </a:ext>
              </a:extLst>
            </p:cNvPr>
            <p:cNvSpPr txBox="1"/>
            <p:nvPr/>
          </p:nvSpPr>
          <p:spPr>
            <a:xfrm>
              <a:off x="0" y="-28575"/>
              <a:ext cx="4816593" cy="186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8D7D345-7350-F28C-B84B-03DDA71F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1119" y="9031443"/>
            <a:ext cx="2895600" cy="36512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NO. : 2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9159D71-E225-5FE2-C46D-6430888B5663}"/>
              </a:ext>
            </a:extLst>
          </p:cNvPr>
          <p:cNvSpPr/>
          <p:nvPr/>
        </p:nvSpPr>
        <p:spPr>
          <a:xfrm>
            <a:off x="15849600" y="3"/>
            <a:ext cx="2438402" cy="2476498"/>
          </a:xfrm>
          <a:custGeom>
            <a:avLst/>
            <a:gdLst/>
            <a:ahLst/>
            <a:cxnLst/>
            <a:rect l="l" t="t" r="r" b="b"/>
            <a:pathLst>
              <a:path w="3238161" h="3708577">
                <a:moveTo>
                  <a:pt x="0" y="0"/>
                </a:moveTo>
                <a:lnTo>
                  <a:pt x="3238161" y="0"/>
                </a:lnTo>
                <a:lnTo>
                  <a:pt x="3238161" y="3708577"/>
                </a:lnTo>
                <a:lnTo>
                  <a:pt x="0" y="3708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b="-68"/>
            </a:stretch>
          </a:blipFill>
        </p:spPr>
      </p:sp>
    </p:spTree>
    <p:extLst>
      <p:ext uri="{BB962C8B-B14F-4D97-AF65-F5344CB8AC3E}">
        <p14:creationId xmlns:p14="http://schemas.microsoft.com/office/powerpoint/2010/main" val="319433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C883-D665-2EAB-83B2-08F08718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95CEDFB-604F-32FD-6091-D79F9CD0A417}"/>
              </a:ext>
            </a:extLst>
          </p:cNvPr>
          <p:cNvGrpSpPr/>
          <p:nvPr/>
        </p:nvGrpSpPr>
        <p:grpSpPr>
          <a:xfrm>
            <a:off x="0" y="9686927"/>
            <a:ext cx="18288000" cy="600075"/>
            <a:chOff x="0" y="0"/>
            <a:chExt cx="4816593" cy="15804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E04265D-0DE5-F51F-C601-4FE4B316CA4F}"/>
                </a:ext>
              </a:extLst>
            </p:cNvPr>
            <p:cNvSpPr/>
            <p:nvPr/>
          </p:nvSpPr>
          <p:spPr>
            <a:xfrm>
              <a:off x="0" y="0"/>
              <a:ext cx="4816592" cy="158044"/>
            </a:xfrm>
            <a:custGeom>
              <a:avLst/>
              <a:gdLst/>
              <a:ahLst/>
              <a:cxnLst/>
              <a:rect l="l" t="t" r="r" b="b"/>
              <a:pathLst>
                <a:path w="4816592" h="158044">
                  <a:moveTo>
                    <a:pt x="0" y="0"/>
                  </a:moveTo>
                  <a:lnTo>
                    <a:pt x="4816592" y="0"/>
                  </a:lnTo>
                  <a:lnTo>
                    <a:pt x="4816592" y="158044"/>
                  </a:lnTo>
                  <a:lnTo>
                    <a:pt x="0" y="158044"/>
                  </a:lnTo>
                  <a:close/>
                </a:path>
              </a:pathLst>
            </a:custGeom>
            <a:gradFill rotWithShape="1">
              <a:gsLst>
                <a:gs pos="0">
                  <a:srgbClr val="018B54">
                    <a:alpha val="100000"/>
                  </a:srgbClr>
                </a:gs>
                <a:gs pos="100000">
                  <a:srgbClr val="000000">
                    <a:alpha val="715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A7486D7-30CF-B8D1-9F7D-413290F0CBD5}"/>
                </a:ext>
              </a:extLst>
            </p:cNvPr>
            <p:cNvSpPr txBox="1"/>
            <p:nvPr/>
          </p:nvSpPr>
          <p:spPr>
            <a:xfrm>
              <a:off x="0" y="-28575"/>
              <a:ext cx="4816593" cy="186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F099D22-9C91-7552-D218-D329CE5D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1119" y="9031443"/>
            <a:ext cx="2895600" cy="365125"/>
          </a:xfrm>
        </p:spPr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NO. : 3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20BBB1D-BD1D-596F-5810-690990BDDFE9}"/>
              </a:ext>
            </a:extLst>
          </p:cNvPr>
          <p:cNvSpPr/>
          <p:nvPr/>
        </p:nvSpPr>
        <p:spPr>
          <a:xfrm>
            <a:off x="15849600" y="3"/>
            <a:ext cx="2438402" cy="2476498"/>
          </a:xfrm>
          <a:custGeom>
            <a:avLst/>
            <a:gdLst/>
            <a:ahLst/>
            <a:cxnLst/>
            <a:rect l="l" t="t" r="r" b="b"/>
            <a:pathLst>
              <a:path w="3238161" h="3708577">
                <a:moveTo>
                  <a:pt x="0" y="0"/>
                </a:moveTo>
                <a:lnTo>
                  <a:pt x="3238161" y="0"/>
                </a:lnTo>
                <a:lnTo>
                  <a:pt x="3238161" y="3708577"/>
                </a:lnTo>
                <a:lnTo>
                  <a:pt x="0" y="3708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b="-68"/>
            </a:stretch>
          </a:blipFill>
        </p:spPr>
      </p:sp>
    </p:spTree>
    <p:extLst>
      <p:ext uri="{BB962C8B-B14F-4D97-AF65-F5344CB8AC3E}">
        <p14:creationId xmlns:p14="http://schemas.microsoft.com/office/powerpoint/2010/main" val="233658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Alice</vt:lpstr>
      <vt:lpstr>Calibri</vt:lpstr>
      <vt:lpstr>Arial</vt:lpstr>
      <vt:lpstr>Source Serif Pro</vt:lpstr>
      <vt:lpstr>Aptos</vt:lpstr>
      <vt:lpstr>Anton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Godwin V</dc:creator>
  <cp:lastModifiedBy>Gokulesh RY</cp:lastModifiedBy>
  <cp:revision>9</cp:revision>
  <dcterms:created xsi:type="dcterms:W3CDTF">2006-08-16T00:00:00Z</dcterms:created>
  <dcterms:modified xsi:type="dcterms:W3CDTF">2025-11-05T09:36:26Z</dcterms:modified>
  <dc:identifier>DAG3J1FhspI</dc:identifier>
</cp:coreProperties>
</file>